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71" r:id="rId7"/>
    <p:sldId id="272" r:id="rId8"/>
    <p:sldId id="273" r:id="rId9"/>
    <p:sldId id="274" r:id="rId10"/>
    <p:sldId id="280" r:id="rId11"/>
    <p:sldId id="275" r:id="rId12"/>
    <p:sldId id="281" r:id="rId13"/>
    <p:sldId id="284" r:id="rId14"/>
    <p:sldId id="276" r:id="rId15"/>
    <p:sldId id="285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6BB9-19A1-4BAF-811A-E2EA37DF3CD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4CA9-AC79-4999-B433-07D034BA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66936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КЛАССНЫЙ  ЧАС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на тему: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«Вверх по лестнице жизни или жизненные ценности»</a:t>
            </a:r>
            <a:endParaRPr lang="ru-RU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8" name="Picture 4" descr="http://img1.liveinternet.ru/images/foto/b/0/532/1677532/f_5373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608512" cy="3686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Любовь к людям также дает человеку силы, дает смысл жизни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Доброта, милосердие никуда не уходят, они согревают человека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Цель</a:t>
            </a:r>
            <a:r>
              <a:rPr kumimoji="0" lang="ru-RU" sz="320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 – предмет,</a:t>
            </a:r>
            <a:r>
              <a:rPr kumimoji="0" lang="ru-RU" sz="32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 стремление,       то, что надо, желательно осуществить.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320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i="1" spc="5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Успех</a:t>
            </a:r>
            <a:r>
              <a:rPr lang="ru-RU" sz="320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– удача в достижении чего-либо, общественное признание, хорошие результаты в чем-либо.</a:t>
            </a:r>
            <a:endParaRPr kumimoji="0" lang="ru-RU" sz="3200" i="0" u="none" strike="noStrike" kern="1200" cap="none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Счастье </a:t>
            </a:r>
            <a:r>
              <a:rPr kumimoji="0" lang="ru-RU" sz="320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– чувство</a:t>
            </a:r>
            <a:r>
              <a:rPr kumimoji="0" lang="ru-RU" sz="32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 и состояние полного высшего удовлетворения, успех, удача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.</a:t>
            </a:r>
            <a:endParaRPr kumimoji="0" lang="ru-RU" sz="3200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6408712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Ценности в повседневной жизни: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прилежание, пунктуальность, трудолюбие, бережливость, ответственность, любовь к порядку.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Ценности человеческих отношений: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благодарность, уважение, сострадание, толерантность.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Ценности  высшей сферы духовной жизни: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чуткость, способность сопереживать, милосердие.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00594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latin typeface="Bookman Old Style" pitchFamily="18" charset="0"/>
              </a:rPr>
              <a:t>                          </a:t>
            </a:r>
            <a:r>
              <a:rPr lang="ru-RU" sz="5400" dirty="0" smtClean="0">
                <a:solidFill>
                  <a:srgbClr val="FF0000"/>
                </a:solidFill>
                <a:latin typeface="Bookman Old Style" pitchFamily="18" charset="0"/>
              </a:rPr>
              <a:t>Счастье</a:t>
            </a:r>
          </a:p>
          <a:p>
            <a:pPr>
              <a:buNone/>
            </a:pPr>
            <a:r>
              <a:rPr lang="ru-RU" sz="5400" dirty="0" smtClean="0">
                <a:latin typeface="Bookman Old Style" pitchFamily="18" charset="0"/>
              </a:rPr>
              <a:t>             </a:t>
            </a:r>
            <a:r>
              <a:rPr lang="ru-RU" sz="5400" dirty="0" smtClean="0">
                <a:solidFill>
                  <a:srgbClr val="FFFF00"/>
                </a:solidFill>
                <a:latin typeface="Bookman Old Style" pitchFamily="18" charset="0"/>
              </a:rPr>
              <a:t>Успех</a:t>
            </a:r>
          </a:p>
          <a:p>
            <a:pPr>
              <a:buNone/>
            </a:pPr>
            <a:r>
              <a:rPr lang="ru-RU" sz="5400" dirty="0" smtClean="0">
                <a:latin typeface="Bookman Old Style" pitchFamily="18" charset="0"/>
              </a:rPr>
              <a:t>   </a:t>
            </a:r>
            <a:r>
              <a:rPr lang="ru-RU" sz="5400" dirty="0" smtClean="0">
                <a:solidFill>
                  <a:srgbClr val="002060"/>
                </a:solidFill>
                <a:latin typeface="Bookman Old Style" pitchFamily="18" charset="0"/>
              </a:rPr>
              <a:t>Цель</a:t>
            </a:r>
            <a:endParaRPr lang="ru-RU" sz="5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83768" y="3140968"/>
            <a:ext cx="648072" cy="504056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148064" y="2132856"/>
            <a:ext cx="648072" cy="432048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087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 одной из стран жила одна старушка. Многие годы она ходила с палкой по пляжу в разгар летнего сезона. Многие люди недоумевали, не понимали, что она ищет в песке, разгребая его палкой.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Только спустя годы люди узнали, что старушка ходила с палкой по пляжу с одной лишь целью – она собирала осколки битого стекла, чтобы отдыхающие дети и взрослые не поранились.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00594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latin typeface="Bookman Old Style" pitchFamily="18" charset="0"/>
              </a:rPr>
              <a:t>                         </a:t>
            </a:r>
            <a:r>
              <a:rPr lang="ru-RU" sz="5400" dirty="0" smtClean="0">
                <a:solidFill>
                  <a:srgbClr val="FF0000"/>
                </a:solidFill>
                <a:latin typeface="Bookman Old Style" pitchFamily="18" charset="0"/>
              </a:rPr>
              <a:t>Счастье</a:t>
            </a:r>
          </a:p>
          <a:p>
            <a:pPr>
              <a:buNone/>
            </a:pPr>
            <a:r>
              <a:rPr lang="ru-RU" sz="5400" dirty="0" smtClean="0">
                <a:latin typeface="Bookman Old Style" pitchFamily="18" charset="0"/>
              </a:rPr>
              <a:t>             </a:t>
            </a:r>
            <a:r>
              <a:rPr lang="ru-RU" sz="5400" dirty="0" smtClean="0">
                <a:solidFill>
                  <a:srgbClr val="FFFF00"/>
                </a:solidFill>
                <a:latin typeface="Bookman Old Style" pitchFamily="18" charset="0"/>
              </a:rPr>
              <a:t>Успех</a:t>
            </a:r>
          </a:p>
          <a:p>
            <a:pPr>
              <a:buNone/>
            </a:pPr>
            <a:r>
              <a:rPr lang="ru-RU" sz="5400" dirty="0" smtClean="0">
                <a:latin typeface="Bookman Old Style" pitchFamily="18" charset="0"/>
              </a:rPr>
              <a:t>   </a:t>
            </a:r>
            <a:r>
              <a:rPr lang="ru-RU" sz="5400" dirty="0" smtClean="0">
                <a:solidFill>
                  <a:srgbClr val="002060"/>
                </a:solidFill>
                <a:latin typeface="Bookman Old Style" pitchFamily="18" charset="0"/>
              </a:rPr>
              <a:t>Цель</a:t>
            </a:r>
            <a:endParaRPr lang="ru-RU" sz="5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83768" y="3212976"/>
            <a:ext cx="720080" cy="432048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220072" y="2204864"/>
            <a:ext cx="648072" cy="432048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01608" cy="36724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Что такое счастье?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4337" name="Picture 1" descr="C:\Users\Users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76064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А как можно стать счастливым?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3313" name="Picture 1" descr="C:\Users\Users\Desktop\уро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184576" cy="469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Мистер Икс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289" name="Picture 1" descr="C:\Users\Users\Desktop\8019368-the-man-in-clothes-of-xix-century-with-an-umbrella-and-in-the-cylinder-costs-at-a-restaurant-littl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2744697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Пик счастья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266" name="Picture 2" descr="http://imgs.obviousmag.org/archives/uploads/2007/071115_blog.uncovering.org_felicida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124744"/>
            <a:ext cx="690388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Мнимые ценности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Деньги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Власть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Слава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0242" name="Picture 2" descr="http://www.tolku4ka.ru/images/71548_201201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2045493" cy="2419747"/>
          </a:xfrm>
          <a:prstGeom prst="rect">
            <a:avLst/>
          </a:prstGeom>
          <a:noFill/>
        </p:spPr>
      </p:pic>
      <p:pic>
        <p:nvPicPr>
          <p:cNvPr id="10244" name="Picture 4" descr="http://img-fotki.yandex.ru/get/4510/53852390.28/0_86059_e280107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443784" cy="2992389"/>
          </a:xfrm>
          <a:prstGeom prst="rect">
            <a:avLst/>
          </a:prstGeom>
          <a:noFill/>
        </p:spPr>
      </p:pic>
      <p:pic>
        <p:nvPicPr>
          <p:cNvPr id="10245" name="Picture 5" descr="C:\Users\Users\Desktop\3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2031847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Истинные ценности человека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 descr="http://www.vashsad.ua/i/gallery/wallpapers/37/1280_800/8PXzK3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904656" cy="476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96944" cy="5688632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Зависть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Гордость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Уныние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Людям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Лживость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Болтливость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Обжорство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2" name="Picture 4" descr="http://nova-team.ru/files/images/sobesedov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106441" cy="272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5616623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Вера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Любовь к людям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Милосердие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Доброта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Смирение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* Скромность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 descr="http://perlbal.hi-pi.com/blog-images/344149/gd/129927287024/ANJOS-PROTETORES-E-IRMAOS-NA-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770784" cy="399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192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КЛАССНЫЙ  ЧАС на тему:       «Вверх по лестнице жизни или жизненные ценности»</vt:lpstr>
      <vt:lpstr>Что такое счастье?</vt:lpstr>
      <vt:lpstr>А как можно стать счастливым?</vt:lpstr>
      <vt:lpstr>Мистер Икс</vt:lpstr>
      <vt:lpstr>Пик счастья</vt:lpstr>
      <vt:lpstr>Мнимые ценности</vt:lpstr>
      <vt:lpstr>Истинные ценности человека</vt:lpstr>
      <vt:lpstr>* Зависть * Гордость * Уныние * Людям * Лживость * Болтливость * Обжорство </vt:lpstr>
      <vt:lpstr>* Вера  * Любовь к людям * Милосердие * Доброта * Смирение * Скромность</vt:lpstr>
      <vt:lpstr>Слайд 10</vt:lpstr>
      <vt:lpstr>Слайд 11</vt:lpstr>
      <vt:lpstr>Слайд 12</vt:lpstr>
      <vt:lpstr>Слайд 13</vt:lpstr>
      <vt:lpstr>В одной из стран жила одна старушка. Многие годы она ходила с палкой по пляжу в разгар летнего сезона. Многие люди недоумевали, не понимали, что она ищет в песке, разгребая его палкой. Только спустя годы люди узнали, что старушка ходила с палкой по пляжу с одной лишь целью – она собирала осколки битого стекла, чтобы отдыхающие дети и взрослые не поранились.</vt:lpstr>
      <vt:lpstr>Слайд 15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Вверх по лестнице жизни или жизненные ценности</dc:title>
  <dc:creator>Users</dc:creator>
  <cp:lastModifiedBy>user</cp:lastModifiedBy>
  <cp:revision>9</cp:revision>
  <dcterms:created xsi:type="dcterms:W3CDTF">2012-12-23T17:03:41Z</dcterms:created>
  <dcterms:modified xsi:type="dcterms:W3CDTF">2014-02-11T03:07:45Z</dcterms:modified>
</cp:coreProperties>
</file>